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6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24" r:id="rId18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89" Type="http://schemas.openxmlformats.org/officeDocument/2006/relationships/slide" Target="slides/slide6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9" name="Shape 9849"/>
        <p:cNvGrpSpPr/>
        <p:nvPr/>
      </p:nvGrpSpPr>
      <p:grpSpPr>
        <a:xfrm>
          <a:off x="0" y="0"/>
          <a:ext cx="0" cy="0"/>
          <a:chOff x="0" y="0"/>
          <a:chExt cx="0" cy="0"/>
        </a:xfrm>
      </p:grpSpPr>
      <p:sp>
        <p:nvSpPr>
          <p:cNvPr id="9850" name="Google Shape;9850;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51" name="Google Shape;9851;p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notesSlide" Target="../notesSlides/notesSlide69.xml"/></Relationships>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2" name="Shape 9852"/>
        <p:cNvGrpSpPr/>
        <p:nvPr/>
      </p:nvGrpSpPr>
      <p:grpSpPr>
        <a:xfrm>
          <a:off x="0" y="0"/>
          <a:ext cx="0" cy="0"/>
          <a:chOff x="0" y="0"/>
          <a:chExt cx="0" cy="0"/>
        </a:xfrm>
      </p:grpSpPr>
      <p:sp>
        <p:nvSpPr>
          <p:cNvPr id="9853" name="Google Shape;9853;p14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0" i="1" lang="en-US" u="none"/>
              <a:t>Landuse/landcover change</a:t>
            </a:r>
            <a:endParaRPr/>
          </a:p>
        </p:txBody>
      </p:sp>
      <p:sp>
        <p:nvSpPr>
          <p:cNvPr id="9854" name="Google Shape;9854;p149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3200"/>
              <a:buFont typeface="Arial"/>
              <a:buChar char="•"/>
            </a:pPr>
            <a:r>
              <a:rPr lang="en-US"/>
              <a:t>Need for cross-chapter and cross-WG coordination to ensure that</a:t>
            </a:r>
            <a:endParaRPr/>
          </a:p>
          <a:p>
            <a:pPr indent="-285750" lvl="1" marL="742950" rtl="0" algn="l">
              <a:lnSpc>
                <a:spcPct val="90000"/>
              </a:lnSpc>
              <a:spcBef>
                <a:spcPts val="560"/>
              </a:spcBef>
              <a:spcAft>
                <a:spcPts val="0"/>
              </a:spcAft>
              <a:buClr>
                <a:schemeClr val="dk1"/>
              </a:buClr>
              <a:buSzPts val="2800"/>
              <a:buFont typeface="Arial"/>
              <a:buChar char="–"/>
            </a:pPr>
            <a:r>
              <a:rPr lang="en-US"/>
              <a:t>Range of uncertainty in future LULC change is adequately specified</a:t>
            </a:r>
            <a:endParaRPr/>
          </a:p>
          <a:p>
            <a:pPr indent="-228600" lvl="2" marL="1143000" rtl="0" algn="l">
              <a:lnSpc>
                <a:spcPct val="90000"/>
              </a:lnSpc>
              <a:spcBef>
                <a:spcPts val="480"/>
              </a:spcBef>
              <a:spcAft>
                <a:spcPts val="0"/>
              </a:spcAft>
              <a:buClr>
                <a:schemeClr val="dk1"/>
              </a:buClr>
              <a:buSzPts val="2400"/>
              <a:buFont typeface="Arial"/>
              <a:buChar char="•"/>
            </a:pPr>
            <a:r>
              <a:rPr lang="en-US"/>
              <a:t>Suggest a fast-track synthesis and publishing exercise </a:t>
            </a:r>
            <a:endParaRPr/>
          </a:p>
          <a:p>
            <a:pPr indent="-285750" lvl="1" marL="742950" rtl="0" algn="l">
              <a:lnSpc>
                <a:spcPct val="90000"/>
              </a:lnSpc>
              <a:spcBef>
                <a:spcPts val="560"/>
              </a:spcBef>
              <a:spcAft>
                <a:spcPts val="0"/>
              </a:spcAft>
              <a:buClr>
                <a:schemeClr val="dk1"/>
              </a:buClr>
              <a:buSzPts val="2800"/>
              <a:buFont typeface="Arial"/>
              <a:buChar char="–"/>
            </a:pPr>
            <a:r>
              <a:rPr lang="en-US"/>
              <a:t>Selection of ‘reference scenarios’ of LULC change for comparative purposes</a:t>
            </a:r>
            <a:endParaRPr/>
          </a:p>
          <a:p>
            <a:pPr indent="-228600" lvl="2" marL="1143000" rtl="0" algn="l">
              <a:lnSpc>
                <a:spcPct val="90000"/>
              </a:lnSpc>
              <a:spcBef>
                <a:spcPts val="480"/>
              </a:spcBef>
              <a:spcAft>
                <a:spcPts val="0"/>
              </a:spcAft>
              <a:buClr>
                <a:schemeClr val="dk1"/>
              </a:buClr>
              <a:buSzPts val="2400"/>
              <a:buFont typeface="Arial"/>
              <a:buChar char="•"/>
            </a:pPr>
            <a:r>
              <a:rPr lang="en-US"/>
              <a:t>Suggest interaction with the RCP/SSP gang to specify this</a:t>
            </a:r>
            <a:endParaRPr/>
          </a:p>
          <a:p>
            <a:pPr indent="-139700" lvl="0" marL="342900" rtl="0" algn="l">
              <a:lnSpc>
                <a:spcPct val="90000"/>
              </a:lnSpc>
              <a:spcBef>
                <a:spcPts val="640"/>
              </a:spcBef>
              <a:spcAft>
                <a:spcPts val="0"/>
              </a:spcAft>
              <a:buClr>
                <a:schemeClr val="dk1"/>
              </a:buClr>
              <a:buSzPts val="3200"/>
              <a:buFont typeface="Arial"/>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